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12: Stop Watch / Clock - A Timekeeping Duo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the innovative blend of a stopwatch and a clock into a single, versatile application. Discover its features, benefits, and diverse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17971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Kavya Sree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9471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a Stop Watch / Clock Application?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a digital tool combining time measurement and current time display. Users can track elapsed time. They can also view the precise current 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Stopwatch Mode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intervals precisely. Ideal for activities requiring timing.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Clock Mode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Displays accurate current time. A practical daily utility.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Stop Watch Functionality: Start, Stop, Reset Demystified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stopwatch feature offers simple controls. Users initiate, pause, or clear measurements. This ensures accurate tracking of time.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669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Start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41600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Begin elapsed time measurement.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5030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Stop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5209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Pause current time measurement.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391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Reset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88181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Clear time, return to zero.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60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Clock Functionality: Keeping Time in the Digital 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3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clock component provides current time. It displays hours, minutes, and seconds. This feature ensures users are always on schedule.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446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4187190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Display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471297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Shows time constantly, accurately.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713803" y="41446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4187190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50919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 Zone Support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450919" y="4712970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Adjusts for global locations.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924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934908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5970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Date Integration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64606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Often includes current date.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9564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Features &amp; Benefits of Combining Both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14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both functions offers significant advantages. It provides convenience and versatility. Users gain a comprehensive timekeeping solution.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Switching modes is seamless. Saves time and effort.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Space Saving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Combines two tools in one. Reduces clutter on screen.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12381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Multi-Purpose Use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42961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Handles diverse timing needs. From daily tasks to specific events.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751523"/>
            <a:ext cx="766333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 Cases: From Sports to Cooking and Beyond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6731" y="2390894"/>
            <a:ext cx="7663339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combined tool serves many purposes. It is useful in diverse fields. From athletic training to precise kitchen timings, its applications are widespread.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305770"/>
            <a:ext cx="528757" cy="5287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6731" y="4045982"/>
            <a:ext cx="23781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Athletics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26731" y="4503420"/>
            <a:ext cx="237815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Timing sprints and laps.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04" y="3305770"/>
            <a:ext cx="528757" cy="5287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69204" y="4045982"/>
            <a:ext cx="237827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Cooking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8869204" y="4503420"/>
            <a:ext cx="237827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Baking and recipe timings.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796" y="3305770"/>
            <a:ext cx="528757" cy="5287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11796" y="4045982"/>
            <a:ext cx="23781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Workouts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1511796" y="4503420"/>
            <a:ext cx="2378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Interval training sessions.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1" y="5603438"/>
            <a:ext cx="528757" cy="5287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226731" y="6343650"/>
            <a:ext cx="23781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Labs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6226731" y="6801088"/>
            <a:ext cx="237815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Experiment time tracking.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830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Interface Design: Balancing Clarity and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Effective design is crucial. It ensures user-friendliness. A clear layout promotes easy navigation and optimal use.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Legibility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6872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Large, clear digits for easy reading.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33" y="4805601"/>
            <a:ext cx="318968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Intuitive Controls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84238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buttons for actions.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30" y="3787616"/>
            <a:ext cx="318968" cy="3986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Minimalist Layout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29495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design, no clutter.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5823585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2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Future of Integrated Timekeeping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829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evolution of these tools continues. Expect more advanced features. Integration with other smart devices will expand capabilities.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639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1303973" y="3863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Voice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3973" y="43543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Hands-free operation for convenience.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9440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1644134" y="4944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54344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 suggestions for timing activities.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60242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984415" y="6024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Wearable Sync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6514624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connection with smartwatches.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2025-06-02T09:03:42Z</dcterms:created>
  <dcterms:modified xsi:type="dcterms:W3CDTF">2025-06-02T09:03:42Z</dcterms:modified>
</cp:coreProperties>
</file>